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custDataLst>
    <p:tags r:id="rId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1050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A7E09-A4A0-4B98-8F0F-CA27DADFBE4A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686E0-9D01-4CAF-A60D-1C0E28ADD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053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05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31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65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13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60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56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02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52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06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4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60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44263-983F-44E5-910B-C66873DAC98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0528A-A76D-4196-AD35-F4BBC1A25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34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27480" y="395693"/>
            <a:ext cx="6398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Найти длины ломаных</a:t>
            </a:r>
            <a:endParaRPr lang="ru-RU" sz="40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84" y="1362476"/>
            <a:ext cx="7550242" cy="30034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67437" y="4521804"/>
            <a:ext cx="1075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7 см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24278" y="4521803"/>
            <a:ext cx="1306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12 см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65194" y="2485623"/>
            <a:ext cx="97052" cy="2189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318795" y="230519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8597" y="4844968"/>
            <a:ext cx="1111110" cy="162273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214" y="4971610"/>
            <a:ext cx="1093223" cy="159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7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a21daeb6e72126d98c716a6fed214fffc3edd2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</TotalTime>
  <Words>8</Words>
  <Application>Microsoft Office PowerPoint</Application>
  <PresentationFormat>Экран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Кабинет317</dc:creator>
  <cp:lastModifiedBy>Пользователь</cp:lastModifiedBy>
  <cp:revision>15</cp:revision>
  <dcterms:created xsi:type="dcterms:W3CDTF">2015-09-19T14:33:32Z</dcterms:created>
  <dcterms:modified xsi:type="dcterms:W3CDTF">2017-09-28T11:50:12Z</dcterms:modified>
</cp:coreProperties>
</file>